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age Creation" initials="IC" lastIdx="25" clrIdx="0">
    <p:extLst/>
  </p:cmAuthor>
  <p:cmAuthor id="2" name="Rebecca French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 autoAdjust="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8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74F7-3585-DA43-A26F-3F0E15B9215F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08E0F-5240-4E48-9039-E20871CF4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2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0459-4DC1-4A4D-B81D-5D2DC9D9C5AA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07B9C-182E-1642-88C8-E5DE05DD2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8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Rob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62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606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28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4A301-1DC3-6F43-B92A-8E746F3328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804702" y="5973357"/>
            <a:ext cx="2240103" cy="748118"/>
          </a:xfrm>
          <a:prstGeom prst="rect">
            <a:avLst/>
          </a:prstGeom>
        </p:spPr>
      </p:pic>
      <p:pic>
        <p:nvPicPr>
          <p:cNvPr id="11" name="Picture 4" descr="http://www.townofcantonct.org/images/DEEP%20Logo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805" y="5982291"/>
            <a:ext cx="808316" cy="81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72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5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CBallestrini</dc:creator>
  <cp:lastModifiedBy>Image Creation</cp:lastModifiedBy>
  <cp:revision>110</cp:revision>
  <cp:lastPrinted>2015-03-03T23:15:03Z</cp:lastPrinted>
  <dcterms:created xsi:type="dcterms:W3CDTF">2013-10-10T18:53:03Z</dcterms:created>
  <dcterms:modified xsi:type="dcterms:W3CDTF">2017-11-29T19:19:58Z</dcterms:modified>
</cp:coreProperties>
</file>