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ge Creation" initials="IC" lastIdx="25" clrIdx="0"/>
  <p:cmAuthor id="2" name="Rebecca French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74F7-3585-DA43-A26F-3F0E15B9215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08E0F-5240-4E48-9039-E20871CF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2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0459-4DC1-4A4D-B81D-5D2DC9D9C5AA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7B9C-182E-1642-88C8-E5DE05DD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1805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0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36C8-D90D-4F78-87EE-037A953A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F2DA8-F1E2-4468-9277-C4918C38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DE79E-6F8A-4777-88F2-07E4C009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30BBC-87D0-4317-95CD-F4B1905A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4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42F9-06A9-46E3-A8E2-2E054FC4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DF2B5-2C1A-4A81-885F-24A7F6F9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DF427-CD47-4A59-8AB2-23EE1BF2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C833E-A027-4956-A800-DE8586CD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160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1" y="6011440"/>
            <a:ext cx="1434662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903397" y="6029272"/>
            <a:ext cx="1922986" cy="7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2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51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CBallestrini</dc:creator>
  <cp:lastModifiedBy>Govert, Nicole</cp:lastModifiedBy>
  <cp:revision>113</cp:revision>
  <cp:lastPrinted>2015-03-03T23:15:03Z</cp:lastPrinted>
  <dcterms:created xsi:type="dcterms:W3CDTF">2013-10-10T18:53:03Z</dcterms:created>
  <dcterms:modified xsi:type="dcterms:W3CDTF">2023-03-30T17:49:58Z</dcterms:modified>
</cp:coreProperties>
</file>