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ge Creation" initials="IC" lastIdx="25" clrIdx="0"/>
  <p:cmAuthor id="2" name="Rebecca French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090B61-6C18-4897-BBD6-5D724BA9414E}" v="4" dt="2023-03-30T17:41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912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74F7-3585-DA43-A26F-3F0E15B9215F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08E0F-5240-4E48-9039-E20871CF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2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0459-4DC1-4A4D-B81D-5D2DC9D9C5AA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7B9C-182E-1642-88C8-E5DE05DD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Rob</a:t>
            </a:r>
          </a:p>
        </p:txBody>
      </p:sp>
    </p:spTree>
    <p:extLst>
      <p:ext uri="{BB962C8B-B14F-4D97-AF65-F5344CB8AC3E}">
        <p14:creationId xmlns:p14="http://schemas.microsoft.com/office/powerpoint/2010/main" val="18050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07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36C8-D90D-4F78-87EE-037A953A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F2DA8-F1E2-4468-9277-C4918C38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DE79E-6F8A-4777-88F2-07E4C009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30BBC-87D0-4317-95CD-F4B1905A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4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42F9-06A9-46E3-A8E2-2E054FC4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DF2B5-2C1A-4A81-885F-24A7F6F9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DF427-CD47-4A59-8AB2-23EE1BF2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C833E-A027-4956-A800-DE8586CD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160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3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4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011441"/>
            <a:ext cx="1912883" cy="710037"/>
          </a:xfrm>
          <a:prstGeom prst="rect">
            <a:avLst/>
          </a:prstGeom>
        </p:spPr>
        <p:txBody>
          <a:bodyPr/>
          <a:lstStyle/>
          <a:p>
            <a:fld id="{5EF4A301-1DC3-6F43-B92A-8E746F3328C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22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737599" y="6002434"/>
            <a:ext cx="2201225" cy="748118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2E22ECAE-3F05-4056-A765-E22888A81C2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031589" y="5949341"/>
            <a:ext cx="901238" cy="81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2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511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7425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CBallestrini</dc:creator>
  <cp:lastModifiedBy>Govert, Nicole</cp:lastModifiedBy>
  <cp:revision>112</cp:revision>
  <cp:lastPrinted>2015-03-03T23:15:03Z</cp:lastPrinted>
  <dcterms:created xsi:type="dcterms:W3CDTF">2013-10-10T18:53:03Z</dcterms:created>
  <dcterms:modified xsi:type="dcterms:W3CDTF">2023-03-30T17:45:38Z</dcterms:modified>
</cp:coreProperties>
</file>